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802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2665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05197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93589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5526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43211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604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5593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8440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56783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009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50726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CD016-B994-4980-809D-C69C74A7B1C0}" type="datetimeFigureOut">
              <a:rPr lang="en-ZA" smtClean="0"/>
              <a:t>2015/06/23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C4D9-CD13-40DA-8E3F-7D9CCEF5FED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2334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en-ZA" sz="3600" dirty="0" smtClean="0"/>
              <a:t>Academically successful students whom are socioeconomically disadvantaged</a:t>
            </a:r>
            <a:endParaRPr lang="en-ZA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52528"/>
          </a:xfrm>
        </p:spPr>
        <p:txBody>
          <a:bodyPr>
            <a:normAutofit lnSpcReduction="10000"/>
          </a:bodyPr>
          <a:lstStyle/>
          <a:p>
            <a:r>
              <a:rPr lang="en-ZA" dirty="0" smtClean="0"/>
              <a:t>Using TIMSS data from 28 countries this brief :</a:t>
            </a:r>
          </a:p>
          <a:p>
            <a:pPr lvl="1"/>
            <a:r>
              <a:rPr lang="en-ZA" dirty="0" smtClean="0"/>
              <a:t>The prevalence of academically resilient students</a:t>
            </a:r>
          </a:p>
          <a:p>
            <a:pPr lvl="1"/>
            <a:r>
              <a:rPr lang="en-ZA" dirty="0" smtClean="0"/>
              <a:t>The factors associated with academic resilience </a:t>
            </a:r>
          </a:p>
          <a:p>
            <a:r>
              <a:rPr lang="en-ZA" dirty="0" smtClean="0"/>
              <a:t>Predictors investigated:</a:t>
            </a:r>
          </a:p>
          <a:p>
            <a:pPr lvl="1"/>
            <a:r>
              <a:rPr lang="en-ZA" dirty="0" smtClean="0">
                <a:solidFill>
                  <a:srgbClr val="7030A0"/>
                </a:solidFill>
              </a:rPr>
              <a:t>Education aspirations</a:t>
            </a:r>
            <a:r>
              <a:rPr lang="en-ZA" dirty="0" smtClean="0"/>
              <a:t>, valuing math, bullying</a:t>
            </a:r>
          </a:p>
          <a:p>
            <a:pPr lvl="1"/>
            <a:r>
              <a:rPr lang="en-ZA" dirty="0" smtClean="0">
                <a:solidFill>
                  <a:srgbClr val="7030A0"/>
                </a:solidFill>
              </a:rPr>
              <a:t>Teacher beliefs</a:t>
            </a:r>
            <a:r>
              <a:rPr lang="en-ZA" dirty="0" smtClean="0"/>
              <a:t>, % disadvantaged students, schools emphasis on academic success, safety and discipline , effect of shortages in educational resources</a:t>
            </a:r>
          </a:p>
          <a:p>
            <a:r>
              <a:rPr lang="en-ZA" dirty="0" smtClean="0"/>
              <a:t>Logistic regression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39912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Limitations of the analysis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r>
              <a:rPr lang="en-ZA" dirty="0" smtClean="0"/>
              <a:t>Cross-country comparison of “disadvantage” is less sensitive due to the relativity of the condition </a:t>
            </a:r>
          </a:p>
          <a:p>
            <a:r>
              <a:rPr lang="en-ZA" dirty="0" smtClean="0"/>
              <a:t>Attitudes, aspirations and resilience are shaped and formed over time. The directionality of the association is questionable</a:t>
            </a:r>
          </a:p>
          <a:p>
            <a:r>
              <a:rPr lang="en-ZA" dirty="0" smtClean="0"/>
              <a:t>Missing information on the methodology</a:t>
            </a:r>
          </a:p>
          <a:p>
            <a:r>
              <a:rPr lang="en-ZA" dirty="0" smtClean="0"/>
              <a:t>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4762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Policy implications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ZA" dirty="0" smtClean="0"/>
              <a:t>The evidence is suggestive and thus further research is required</a:t>
            </a:r>
          </a:p>
          <a:p>
            <a:r>
              <a:rPr lang="en-ZA" dirty="0" smtClean="0"/>
              <a:t>Need to explore the effect of teacher interventions </a:t>
            </a:r>
          </a:p>
          <a:p>
            <a:endParaRPr lang="en-ZA" dirty="0" smtClean="0"/>
          </a:p>
          <a:p>
            <a:endParaRPr lang="en-ZA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50498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What would we do differently?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 smtClean="0"/>
              <a:t>More </a:t>
            </a:r>
            <a:r>
              <a:rPr lang="en-ZA" dirty="0" err="1" smtClean="0"/>
              <a:t>descriptives</a:t>
            </a:r>
            <a:r>
              <a:rPr lang="en-ZA" dirty="0" smtClean="0"/>
              <a:t> in general</a:t>
            </a:r>
          </a:p>
          <a:p>
            <a:r>
              <a:rPr lang="en-ZA" dirty="0" smtClean="0"/>
              <a:t>Better description of analysis</a:t>
            </a:r>
          </a:p>
          <a:p>
            <a:r>
              <a:rPr lang="en-ZA" dirty="0" smtClean="0"/>
              <a:t>Applying model to </a:t>
            </a:r>
            <a:r>
              <a:rPr lang="en-ZA" dirty="0" smtClean="0"/>
              <a:t>a comparison group, students who are disadvantaged but not resilient</a:t>
            </a:r>
          </a:p>
          <a:p>
            <a:endParaRPr lang="en-ZA" dirty="0" smtClean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88321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156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Academically successful students whom are socioeconomically disadvantaged</vt:lpstr>
      <vt:lpstr>Limitations of the analysis</vt:lpstr>
      <vt:lpstr>Policy implications</vt:lpstr>
      <vt:lpstr>What would we do differently?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Academically successful students whom are socioeconomically disadvantaged</dc:title>
  <dc:creator>Andrea L. Juan</dc:creator>
  <cp:lastModifiedBy>Andrea L. Juan</cp:lastModifiedBy>
  <cp:revision>6</cp:revision>
  <dcterms:created xsi:type="dcterms:W3CDTF">2015-06-23T08:23:11Z</dcterms:created>
  <dcterms:modified xsi:type="dcterms:W3CDTF">2015-06-23T09:09:17Z</dcterms:modified>
</cp:coreProperties>
</file>