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99889-D1B2-4C38-AC8C-B782F55B7566}" type="datetimeFigureOut">
              <a:rPr lang="en-US" smtClean="0"/>
              <a:t>6/23/2015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5E980-2E07-4789-8EBE-FCEBFE685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771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99889-D1B2-4C38-AC8C-B782F55B7566}" type="datetimeFigureOut">
              <a:rPr lang="en-US" smtClean="0"/>
              <a:t>6/23/2015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5E980-2E07-4789-8EBE-FCEBFE685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884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99889-D1B2-4C38-AC8C-B782F55B7566}" type="datetimeFigureOut">
              <a:rPr lang="en-US" smtClean="0"/>
              <a:t>6/23/2015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5E980-2E07-4789-8EBE-FCEBFE685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800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99889-D1B2-4C38-AC8C-B782F55B7566}" type="datetimeFigureOut">
              <a:rPr lang="en-US" smtClean="0"/>
              <a:t>6/23/2015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5E980-2E07-4789-8EBE-FCEBFE685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685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99889-D1B2-4C38-AC8C-B782F55B7566}" type="datetimeFigureOut">
              <a:rPr lang="en-US" smtClean="0"/>
              <a:t>6/23/2015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5E980-2E07-4789-8EBE-FCEBFE685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924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99889-D1B2-4C38-AC8C-B782F55B7566}" type="datetimeFigureOut">
              <a:rPr lang="en-US" smtClean="0"/>
              <a:t>6/23/2015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5E980-2E07-4789-8EBE-FCEBFE685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202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99889-D1B2-4C38-AC8C-B782F55B7566}" type="datetimeFigureOut">
              <a:rPr lang="en-US" smtClean="0"/>
              <a:t>6/23/2015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5E980-2E07-4789-8EBE-FCEBFE685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214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99889-D1B2-4C38-AC8C-B782F55B7566}" type="datetimeFigureOut">
              <a:rPr lang="en-US" smtClean="0"/>
              <a:t>6/23/2015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5E980-2E07-4789-8EBE-FCEBFE685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432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99889-D1B2-4C38-AC8C-B782F55B7566}" type="datetimeFigureOut">
              <a:rPr lang="en-US" smtClean="0"/>
              <a:t>6/23/2015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5E980-2E07-4789-8EBE-FCEBFE685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793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99889-D1B2-4C38-AC8C-B782F55B7566}" type="datetimeFigureOut">
              <a:rPr lang="en-US" smtClean="0"/>
              <a:t>6/23/2015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5E980-2E07-4789-8EBE-FCEBFE685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636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99889-D1B2-4C38-AC8C-B782F55B7566}" type="datetimeFigureOut">
              <a:rPr lang="en-US" smtClean="0"/>
              <a:t>6/23/2015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5E980-2E07-4789-8EBE-FCEBFE685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220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99889-D1B2-4C38-AC8C-B782F55B7566}" type="datetimeFigureOut">
              <a:rPr lang="en-US" smtClean="0"/>
              <a:t>6/23/2015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A5E980-2E07-4789-8EBE-FCEBFE6852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99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Performance of TIMSS 2011 in Indiana/USA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CEEP Education Policy Brief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3311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 of policy brief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Performance of 8</a:t>
            </a:r>
            <a:r>
              <a:rPr lang="en-US" baseline="30000" dirty="0" smtClean="0"/>
              <a:t>th</a:t>
            </a:r>
            <a:r>
              <a:rPr lang="en-US" dirty="0" smtClean="0"/>
              <a:t> grade students in Indiana mathematics and science</a:t>
            </a:r>
          </a:p>
          <a:p>
            <a:r>
              <a:rPr lang="en-US" dirty="0" smtClean="0"/>
              <a:t>Gender differences</a:t>
            </a:r>
          </a:p>
          <a:p>
            <a:r>
              <a:rPr lang="en-US" dirty="0" smtClean="0"/>
              <a:t>Percentage of high achievers</a:t>
            </a:r>
          </a:p>
          <a:p>
            <a:r>
              <a:rPr lang="en-US" dirty="0" smtClean="0"/>
              <a:t>Trends between 1999, 2003, 2011</a:t>
            </a:r>
          </a:p>
          <a:p>
            <a:r>
              <a:rPr lang="en-US" dirty="0" smtClean="0"/>
              <a:t>Comparison to </a:t>
            </a:r>
          </a:p>
          <a:p>
            <a:pPr lvl="1"/>
            <a:r>
              <a:rPr lang="en-US" dirty="0" smtClean="0"/>
              <a:t>USA (excluding Indiana)</a:t>
            </a:r>
          </a:p>
          <a:p>
            <a:pPr lvl="1"/>
            <a:r>
              <a:rPr lang="en-US" dirty="0"/>
              <a:t>T</a:t>
            </a:r>
            <a:r>
              <a:rPr lang="en-US" dirty="0" smtClean="0"/>
              <a:t>op ten countries participating in TIMSS</a:t>
            </a:r>
          </a:p>
          <a:p>
            <a:pPr lvl="1"/>
            <a:r>
              <a:rPr lang="en-US" dirty="0" smtClean="0"/>
              <a:t>“world” (well, TIMSS participants…)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4900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presented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Indiana students perform better than U.S. students in math, not in science</a:t>
            </a:r>
          </a:p>
          <a:p>
            <a:r>
              <a:rPr lang="en-US" dirty="0" smtClean="0"/>
              <a:t>Percentages in different achievement levels</a:t>
            </a:r>
          </a:p>
          <a:p>
            <a:pPr lvl="1"/>
            <a:r>
              <a:rPr lang="en-US" dirty="0" smtClean="0"/>
              <a:t>In advanced level, IND &amp; USA have 7%; which is a lot less than this percentage in the top ten</a:t>
            </a:r>
          </a:p>
          <a:p>
            <a:pPr lvl="1"/>
            <a:r>
              <a:rPr lang="en-US" dirty="0" smtClean="0"/>
              <a:t>In high level, percentages are similar</a:t>
            </a:r>
          </a:p>
          <a:p>
            <a:r>
              <a:rPr lang="en-US" dirty="0" smtClean="0"/>
              <a:t>Gender gaps</a:t>
            </a:r>
          </a:p>
          <a:p>
            <a:pPr lvl="1"/>
            <a:r>
              <a:rPr lang="en-US" dirty="0" smtClean="0"/>
              <a:t>In IND, boys outperform girls in both subjects</a:t>
            </a:r>
          </a:p>
          <a:p>
            <a:pPr lvl="1"/>
            <a:r>
              <a:rPr lang="en-US" dirty="0" smtClean="0"/>
              <a:t>In USA, this holds true just for science</a:t>
            </a:r>
          </a:p>
          <a:p>
            <a:r>
              <a:rPr lang="en-US" dirty="0" smtClean="0"/>
              <a:t>Trends</a:t>
            </a:r>
          </a:p>
          <a:p>
            <a:pPr lvl="1"/>
            <a:r>
              <a:rPr lang="en-US" dirty="0" smtClean="0"/>
              <a:t>Ambiguous because error bars missing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08802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Policy implications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Recommend to do further research on why Indiana students do better than other U.S. students</a:t>
            </a:r>
          </a:p>
          <a:p>
            <a:r>
              <a:rPr lang="en-US" dirty="0" smtClean="0"/>
              <a:t>Focus on fostering high potential students (to increase percentages of advanced-level achievers)</a:t>
            </a:r>
          </a:p>
          <a:p>
            <a:r>
              <a:rPr lang="en-US" dirty="0" smtClean="0"/>
              <a:t>Gender gap is there; look at schools where this gap is not present, and research for determinants of the difference</a:t>
            </a:r>
          </a:p>
          <a:p>
            <a:r>
              <a:rPr lang="en-US" b="1" dirty="0" smtClean="0"/>
              <a:t>Recommend directions on further research!!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412666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</Words>
  <Application>Microsoft Office PowerPoint</Application>
  <PresentationFormat>On-screen Show (4:3)</PresentationFormat>
  <Paragraphs>26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Performance of TIMSS 2011 in Indiana/USA</vt:lpstr>
      <vt:lpstr>Topic of policy brief</vt:lpstr>
      <vt:lpstr>Results presented</vt:lpstr>
      <vt:lpstr>Policy implications</vt:lpstr>
    </vt:vector>
  </TitlesOfParts>
  <Company>IEA DPC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Performance of TIMSS 2011 in Indiana/USA</dc:title>
  <dc:creator>Sabine Meinck</dc:creator>
  <cp:lastModifiedBy>Sabine Meinck</cp:lastModifiedBy>
  <cp:revision>7</cp:revision>
  <dcterms:created xsi:type="dcterms:W3CDTF">2015-06-23T07:39:00Z</dcterms:created>
  <dcterms:modified xsi:type="dcterms:W3CDTF">2015-06-23T09:00:16Z</dcterms:modified>
</cp:coreProperties>
</file>